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94660"/>
  </p:normalViewPr>
  <p:slideViewPr>
    <p:cSldViewPr snapToGrid="0">
      <p:cViewPr varScale="1">
        <p:scale>
          <a:sx n="144" d="100"/>
          <a:sy n="144" d="100"/>
        </p:scale>
        <p:origin x="88" y="5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15059487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3225047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0185746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30172124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337308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2463901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41483487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11721473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349444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917863-0917-4D5F-8F0E-ADB05FE00796}" type="datetimeFigureOut">
              <a:rPr lang="en-US" smtClean="0"/>
              <a:t>4/5/2020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3039565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8917863-0917-4D5F-8F0E-ADB05FE00796}" type="datetimeFigureOut">
              <a:rPr lang="en-US" smtClean="0"/>
              <a:t>4/5/2020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2670477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917863-0917-4D5F-8F0E-ADB05FE00796}" type="datetimeFigureOut">
              <a:rPr lang="en-US" smtClean="0"/>
              <a:t>4/5/2020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32307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8917863-0917-4D5F-8F0E-ADB05FE00796}" type="datetimeFigureOut">
              <a:rPr lang="en-US" smtClean="0"/>
              <a:t>4/5/2020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2596269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917863-0917-4D5F-8F0E-ADB05FE00796}" type="datetimeFigureOut">
              <a:rPr lang="en-US" smtClean="0"/>
              <a:t>4/5/2020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1401348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917863-0917-4D5F-8F0E-ADB05FE00796}" type="datetimeFigureOut">
              <a:rPr lang="en-US" smtClean="0"/>
              <a:t>4/5/2020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41395588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917863-0917-4D5F-8F0E-ADB05FE00796}" type="datetimeFigureOut">
              <a:rPr lang="en-US" smtClean="0"/>
              <a:t>4/5/2020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CF9EAB-8A49-4755-AFBF-B39B402CDE4F}" type="slidenum">
              <a:rPr lang="en-US" smtClean="0"/>
              <a:t>‹#›</a:t>
            </a:fld>
            <a:endParaRPr lang="en-US"/>
          </a:p>
        </p:txBody>
      </p:sp>
    </p:spTree>
    <p:extLst>
      <p:ext uri="{BB962C8B-B14F-4D97-AF65-F5344CB8AC3E}">
        <p14:creationId xmlns:p14="http://schemas.microsoft.com/office/powerpoint/2010/main" val="2951055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8917863-0917-4D5F-8F0E-ADB05FE00796}" type="datetimeFigureOut">
              <a:rPr lang="en-US" smtClean="0"/>
              <a:t>4/5/2020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FDCF9EAB-8A49-4755-AFBF-B39B402CDE4F}" type="slidenum">
              <a:rPr lang="en-US" smtClean="0"/>
              <a:t>‹#›</a:t>
            </a:fld>
            <a:endParaRPr lang="en-US"/>
          </a:p>
        </p:txBody>
      </p:sp>
    </p:spTree>
    <p:extLst>
      <p:ext uri="{BB962C8B-B14F-4D97-AF65-F5344CB8AC3E}">
        <p14:creationId xmlns:p14="http://schemas.microsoft.com/office/powerpoint/2010/main" val="14820467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6691A-E1AF-4B9B-A0FD-A246B872C2FD}"/>
              </a:ext>
            </a:extLst>
          </p:cNvPr>
          <p:cNvSpPr>
            <a:spLocks noGrp="1"/>
          </p:cNvSpPr>
          <p:nvPr>
            <p:ph type="ctrTitle"/>
          </p:nvPr>
        </p:nvSpPr>
        <p:spPr>
          <a:xfrm>
            <a:off x="1507067" y="2404534"/>
            <a:ext cx="7766936" cy="1646302"/>
          </a:xfrm>
        </p:spPr>
        <p:txBody>
          <a:bodyPr/>
          <a:lstStyle/>
          <a:p>
            <a:r>
              <a:rPr lang="en-US" dirty="0"/>
              <a:t>Project </a:t>
            </a:r>
            <a:r>
              <a:rPr lang="en-US"/>
              <a:t>Update 4/5</a:t>
            </a:r>
            <a:endParaRPr lang="en-US" dirty="0"/>
          </a:p>
        </p:txBody>
      </p:sp>
      <p:sp>
        <p:nvSpPr>
          <p:cNvPr id="3" name="Subtitle 2">
            <a:extLst>
              <a:ext uri="{FF2B5EF4-FFF2-40B4-BE49-F238E27FC236}">
                <a16:creationId xmlns:a16="http://schemas.microsoft.com/office/drawing/2014/main" id="{FE66A079-C401-448A-AD03-545836021DD9}"/>
              </a:ext>
            </a:extLst>
          </p:cNvPr>
          <p:cNvSpPr>
            <a:spLocks noGrp="1"/>
          </p:cNvSpPr>
          <p:nvPr>
            <p:ph type="subTitle" idx="1"/>
          </p:nvPr>
        </p:nvSpPr>
        <p:spPr>
          <a:xfrm>
            <a:off x="1507067" y="4050833"/>
            <a:ext cx="7766936" cy="1096899"/>
          </a:xfrm>
        </p:spPr>
        <p:txBody>
          <a:bodyPr/>
          <a:lstStyle/>
          <a:p>
            <a:r>
              <a:rPr lang="en-US"/>
              <a:t>Josh Howard</a:t>
            </a:r>
          </a:p>
        </p:txBody>
      </p:sp>
    </p:spTree>
    <p:extLst>
      <p:ext uri="{BB962C8B-B14F-4D97-AF65-F5344CB8AC3E}">
        <p14:creationId xmlns:p14="http://schemas.microsoft.com/office/powerpoint/2010/main" val="3776666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A23D7-4EC0-4012-A9B7-CDDF617F5F48}"/>
              </a:ext>
            </a:extLst>
          </p:cNvPr>
          <p:cNvSpPr>
            <a:spLocks noGrp="1"/>
          </p:cNvSpPr>
          <p:nvPr>
            <p:ph type="title"/>
          </p:nvPr>
        </p:nvSpPr>
        <p:spPr/>
        <p:txBody>
          <a:bodyPr/>
          <a:lstStyle/>
          <a:p>
            <a:r>
              <a:rPr lang="en-US" dirty="0"/>
              <a:t>External Power!</a:t>
            </a:r>
          </a:p>
        </p:txBody>
      </p:sp>
      <p:pic>
        <p:nvPicPr>
          <p:cNvPr id="5" name="Content Placeholder 4">
            <a:extLst>
              <a:ext uri="{FF2B5EF4-FFF2-40B4-BE49-F238E27FC236}">
                <a16:creationId xmlns:a16="http://schemas.microsoft.com/office/drawing/2014/main" id="{D559C328-93F1-42C1-B73A-AC158FAF2E1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4760913" y="1585714"/>
            <a:ext cx="4513261" cy="3384945"/>
          </a:xfrm>
        </p:spPr>
      </p:pic>
      <p:sp>
        <p:nvSpPr>
          <p:cNvPr id="3" name="Text Placeholder 2">
            <a:extLst>
              <a:ext uri="{FF2B5EF4-FFF2-40B4-BE49-F238E27FC236}">
                <a16:creationId xmlns:a16="http://schemas.microsoft.com/office/drawing/2014/main" id="{7A691EFD-ECFB-4A23-8B5C-2132FAEFF355}"/>
              </a:ext>
            </a:extLst>
          </p:cNvPr>
          <p:cNvSpPr>
            <a:spLocks noGrp="1"/>
          </p:cNvSpPr>
          <p:nvPr>
            <p:ph type="body" sz="half" idx="2"/>
          </p:nvPr>
        </p:nvSpPr>
        <p:spPr/>
        <p:txBody>
          <a:bodyPr/>
          <a:lstStyle/>
          <a:p>
            <a:r>
              <a:rPr lang="en-US" dirty="0"/>
              <a:t>As I intend to set this up to control a wall outlet, I decided to go ahead and set up external power. Doing this did require a rework of the circuit.</a:t>
            </a:r>
          </a:p>
          <a:p>
            <a:r>
              <a:rPr lang="en-US" dirty="0"/>
              <a:t>Although the USB cord is plugged into the nano, this is just for programming. The 9V battery on the left powers the LED controlled by the relay, the relay itself and the nano once running.</a:t>
            </a:r>
          </a:p>
        </p:txBody>
      </p:sp>
    </p:spTree>
    <p:extLst>
      <p:ext uri="{BB962C8B-B14F-4D97-AF65-F5344CB8AC3E}">
        <p14:creationId xmlns:p14="http://schemas.microsoft.com/office/powerpoint/2010/main" val="295918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0884F175-9D23-496E-80AC-F3D2FD5410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6" name="Straight Connector 15">
              <a:extLst>
                <a:ext uri="{FF2B5EF4-FFF2-40B4-BE49-F238E27FC236}">
                  <a16:creationId xmlns:a16="http://schemas.microsoft.com/office/drawing/2014/main" id="{22D4B7B8-5AFE-4B32-A805-72EC571E6F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757D13B2-7A74-4788-8689-5EDB2DA868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8" name="Rectangle 23">
              <a:extLst>
                <a:ext uri="{FF2B5EF4-FFF2-40B4-BE49-F238E27FC236}">
                  <a16:creationId xmlns:a16="http://schemas.microsoft.com/office/drawing/2014/main" id="{66964837-B2CC-483D-BEDA-4BB1901BCC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5">
              <a:extLst>
                <a:ext uri="{FF2B5EF4-FFF2-40B4-BE49-F238E27FC236}">
                  <a16:creationId xmlns:a16="http://schemas.microsoft.com/office/drawing/2014/main" id="{77D4E216-8B6C-4A3B-AF75-3016320F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CDD4EA12-82D2-47D7-8742-8F4746AA6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7">
              <a:extLst>
                <a:ext uri="{FF2B5EF4-FFF2-40B4-BE49-F238E27FC236}">
                  <a16:creationId xmlns:a16="http://schemas.microsoft.com/office/drawing/2014/main" id="{115B7F7E-4C23-429B-A947-A5B436DB2D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8">
              <a:extLst>
                <a:ext uri="{FF2B5EF4-FFF2-40B4-BE49-F238E27FC236}">
                  <a16:creationId xmlns:a16="http://schemas.microsoft.com/office/drawing/2014/main" id="{A6B03A29-0A21-40D4-87E4-3C41D6F54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9">
              <a:extLst>
                <a:ext uri="{FF2B5EF4-FFF2-40B4-BE49-F238E27FC236}">
                  <a16:creationId xmlns:a16="http://schemas.microsoft.com/office/drawing/2014/main" id="{6C871F60-4E5A-449A-B6D8-1F58C12EE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3182795B-2BFA-4D7B-BE85-701A73E25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Isosceles Triangle 24">
              <a:extLst>
                <a:ext uri="{FF2B5EF4-FFF2-40B4-BE49-F238E27FC236}">
                  <a16:creationId xmlns:a16="http://schemas.microsoft.com/office/drawing/2014/main" id="{810B9E5C-2AE2-4B4E-916F-F954F2AA8A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6A431558-29CE-4C5F-B8D1-42C1558EE27F}"/>
              </a:ext>
            </a:extLst>
          </p:cNvPr>
          <p:cNvSpPr>
            <a:spLocks noGrp="1"/>
          </p:cNvSpPr>
          <p:nvPr>
            <p:ph type="title"/>
          </p:nvPr>
        </p:nvSpPr>
        <p:spPr>
          <a:xfrm>
            <a:off x="675065" y="609600"/>
            <a:ext cx="2930518" cy="1320800"/>
          </a:xfrm>
        </p:spPr>
        <p:txBody>
          <a:bodyPr vert="horz" lIns="91440" tIns="45720" rIns="91440" bIns="45720" rtlCol="0" anchor="ctr">
            <a:normAutofit/>
          </a:bodyPr>
          <a:lstStyle/>
          <a:p>
            <a:r>
              <a:rPr lang="en-US" sz="2800" dirty="0" err="1"/>
              <a:t>Controling</a:t>
            </a:r>
            <a:r>
              <a:rPr lang="en-US" sz="2800" dirty="0"/>
              <a:t> the Relay</a:t>
            </a:r>
          </a:p>
        </p:txBody>
      </p:sp>
      <p:sp>
        <p:nvSpPr>
          <p:cNvPr id="12" name="Content Placeholder 11">
            <a:extLst>
              <a:ext uri="{FF2B5EF4-FFF2-40B4-BE49-F238E27FC236}">
                <a16:creationId xmlns:a16="http://schemas.microsoft.com/office/drawing/2014/main" id="{F71431DB-C220-4234-B087-A313C39B6193}"/>
              </a:ext>
            </a:extLst>
          </p:cNvPr>
          <p:cNvSpPr>
            <a:spLocks noGrp="1"/>
          </p:cNvSpPr>
          <p:nvPr>
            <p:ph sz="half" idx="1"/>
          </p:nvPr>
        </p:nvSpPr>
        <p:spPr>
          <a:xfrm>
            <a:off x="671361" y="2160589"/>
            <a:ext cx="2930517" cy="4434576"/>
          </a:xfrm>
        </p:spPr>
        <p:txBody>
          <a:bodyPr vert="horz" lIns="91440" tIns="45720" rIns="91440" bIns="45720" rtlCol="0">
            <a:normAutofit/>
          </a:bodyPr>
          <a:lstStyle/>
          <a:p>
            <a:pPr marL="0" indent="0">
              <a:buNone/>
            </a:pPr>
            <a:r>
              <a:rPr lang="en-US" sz="1400" dirty="0"/>
              <a:t>Here I got the function/loop for turning the LED on and off set. Whenever the BLE characteristic is set to 0, the LED is on. When it is set to anything else the LED is off. This is done by setting the relay to either HIGH or LOW. Though this is where I started having problems…</a:t>
            </a:r>
          </a:p>
        </p:txBody>
      </p:sp>
      <p:pic>
        <p:nvPicPr>
          <p:cNvPr id="8" name="Content Placeholder 7">
            <a:extLst>
              <a:ext uri="{FF2B5EF4-FFF2-40B4-BE49-F238E27FC236}">
                <a16:creationId xmlns:a16="http://schemas.microsoft.com/office/drawing/2014/main" id="{95420B6E-9A61-44D3-8625-2A93B5B0D6B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4830420" y="609600"/>
            <a:ext cx="3468996" cy="2601747"/>
          </a:xfrm>
          <a:prstGeom prst="rect">
            <a:avLst/>
          </a:prstGeom>
        </p:spPr>
      </p:pic>
      <p:pic>
        <p:nvPicPr>
          <p:cNvPr id="6" name="Content Placeholder 5">
            <a:extLst>
              <a:ext uri="{FF2B5EF4-FFF2-40B4-BE49-F238E27FC236}">
                <a16:creationId xmlns:a16="http://schemas.microsoft.com/office/drawing/2014/main" id="{8B7C657B-FE68-4084-B5B7-1AB362A24B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008091" y="3559420"/>
            <a:ext cx="3113655" cy="2361540"/>
          </a:xfrm>
          <a:prstGeom prst="rect">
            <a:avLst/>
          </a:prstGeom>
        </p:spPr>
      </p:pic>
    </p:spTree>
    <p:extLst>
      <p:ext uri="{BB962C8B-B14F-4D97-AF65-F5344CB8AC3E}">
        <p14:creationId xmlns:p14="http://schemas.microsoft.com/office/powerpoint/2010/main" val="288941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31558-29CE-4C5F-B8D1-42C1558EE27F}"/>
              </a:ext>
            </a:extLst>
          </p:cNvPr>
          <p:cNvSpPr>
            <a:spLocks noGrp="1"/>
          </p:cNvSpPr>
          <p:nvPr>
            <p:ph type="title"/>
          </p:nvPr>
        </p:nvSpPr>
        <p:spPr>
          <a:xfrm>
            <a:off x="675065" y="609600"/>
            <a:ext cx="2930518" cy="1320800"/>
          </a:xfrm>
        </p:spPr>
        <p:txBody>
          <a:bodyPr vert="horz" lIns="91440" tIns="45720" rIns="91440" bIns="45720" rtlCol="0" anchor="ctr">
            <a:normAutofit/>
          </a:bodyPr>
          <a:lstStyle/>
          <a:p>
            <a:r>
              <a:rPr lang="en-US" sz="2800" dirty="0"/>
              <a:t>BLE Control</a:t>
            </a:r>
          </a:p>
        </p:txBody>
      </p:sp>
      <p:sp>
        <p:nvSpPr>
          <p:cNvPr id="12" name="Content Placeholder 11">
            <a:extLst>
              <a:ext uri="{FF2B5EF4-FFF2-40B4-BE49-F238E27FC236}">
                <a16:creationId xmlns:a16="http://schemas.microsoft.com/office/drawing/2014/main" id="{F71431DB-C220-4234-B087-A313C39B6193}"/>
              </a:ext>
            </a:extLst>
          </p:cNvPr>
          <p:cNvSpPr>
            <a:spLocks noGrp="1"/>
          </p:cNvSpPr>
          <p:nvPr>
            <p:ph sz="half" idx="1"/>
          </p:nvPr>
        </p:nvSpPr>
        <p:spPr>
          <a:xfrm>
            <a:off x="671361" y="2160589"/>
            <a:ext cx="2930517" cy="4434576"/>
          </a:xfrm>
        </p:spPr>
        <p:txBody>
          <a:bodyPr vert="horz" lIns="91440" tIns="45720" rIns="91440" bIns="45720" rtlCol="0">
            <a:normAutofit/>
          </a:bodyPr>
          <a:lstStyle/>
          <a:p>
            <a:pPr marL="0" indent="0">
              <a:buNone/>
            </a:pPr>
            <a:r>
              <a:rPr lang="en-US" sz="1400" dirty="0"/>
              <a:t>I am having problems here. Even though I can “Write” to my nano, it doesn’t save or actually change the value of the characteristic. So the LED stays on due to the default value is 0.</a:t>
            </a:r>
          </a:p>
          <a:p>
            <a:pPr marL="0" indent="0">
              <a:buNone/>
            </a:pPr>
            <a:r>
              <a:rPr lang="en-US" sz="1400" dirty="0"/>
              <a:t>Hardcoding the value will stay and turn it on/off depending on what I use, but nothing from my phone changes it.</a:t>
            </a:r>
          </a:p>
        </p:txBody>
      </p:sp>
      <p:pic>
        <p:nvPicPr>
          <p:cNvPr id="8" name="Content Placeholder 7">
            <a:extLst>
              <a:ext uri="{FF2B5EF4-FFF2-40B4-BE49-F238E27FC236}">
                <a16:creationId xmlns:a16="http://schemas.microsoft.com/office/drawing/2014/main" id="{95420B6E-9A61-44D3-8625-2A93B5B0D6B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4854713" y="1762537"/>
            <a:ext cx="2516270" cy="3043489"/>
          </a:xfrm>
          <a:prstGeom prst="rect">
            <a:avLst/>
          </a:prstGeom>
        </p:spPr>
      </p:pic>
      <p:pic>
        <p:nvPicPr>
          <p:cNvPr id="6" name="Content Placeholder 5">
            <a:extLst>
              <a:ext uri="{FF2B5EF4-FFF2-40B4-BE49-F238E27FC236}">
                <a16:creationId xmlns:a16="http://schemas.microsoft.com/office/drawing/2014/main" id="{8B7C657B-FE68-4084-B5B7-1AB362A24B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597913" y="767145"/>
            <a:ext cx="2298979" cy="5108842"/>
          </a:xfrm>
          <a:prstGeom prst="rect">
            <a:avLst/>
          </a:prstGeom>
        </p:spPr>
      </p:pic>
    </p:spTree>
    <p:extLst>
      <p:ext uri="{BB962C8B-B14F-4D97-AF65-F5344CB8AC3E}">
        <p14:creationId xmlns:p14="http://schemas.microsoft.com/office/powerpoint/2010/main" val="175544807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38</TotalTime>
  <Words>217</Words>
  <Application>Microsoft Office PowerPoint</Application>
  <PresentationFormat>Widescreen</PresentationFormat>
  <Paragraphs>10</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Trebuchet MS</vt:lpstr>
      <vt:lpstr>Wingdings 3</vt:lpstr>
      <vt:lpstr>Facet</vt:lpstr>
      <vt:lpstr>Project Update 4/5</vt:lpstr>
      <vt:lpstr>External Power!</vt:lpstr>
      <vt:lpstr>Controling the Relay</vt:lpstr>
      <vt:lpstr>BLE Control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Update 3/20</dc:title>
  <dc:creator>Joshua Todd Howard</dc:creator>
  <cp:lastModifiedBy>Joshua Todd Howard</cp:lastModifiedBy>
  <cp:revision>7</cp:revision>
  <dcterms:created xsi:type="dcterms:W3CDTF">2020-03-20T22:22:58Z</dcterms:created>
  <dcterms:modified xsi:type="dcterms:W3CDTF">2020-04-05T05:52:19Z</dcterms:modified>
</cp:coreProperties>
</file>